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33247B-D2A3-43D1-8BE5-9290E4D8F0F8}" type="datetimeFigureOut">
              <a:rPr lang="en-CA" smtClean="0"/>
              <a:t>01/11/2016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4E5687-C55C-4E2B-A8CB-31CFF40ABBE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JhZ4DYh5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rtists.pixelovely.com/practice-tools/figure-draw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 Drawing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Sam Stewart and Jamie Fernandes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2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1143000"/>
          </a:xfrm>
        </p:spPr>
        <p:txBody>
          <a:bodyPr/>
          <a:lstStyle/>
          <a:p>
            <a:r>
              <a:rPr lang="en-CA" dirty="0" smtClean="0"/>
              <a:t>Blind Contour</a:t>
            </a:r>
            <a:endParaRPr lang="en-CA" dirty="0"/>
          </a:p>
        </p:txBody>
      </p:sp>
      <p:pic>
        <p:nvPicPr>
          <p:cNvPr id="9218" name="Picture 2" descr="Image result for blind conto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168352" cy="38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lind 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1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/>
          <a:lstStyle/>
          <a:p>
            <a:r>
              <a:rPr lang="en-CA" dirty="0" smtClean="0"/>
              <a:t>Blind Contour</a:t>
            </a:r>
            <a:endParaRPr lang="en-CA" dirty="0"/>
          </a:p>
        </p:txBody>
      </p:sp>
      <p:pic>
        <p:nvPicPr>
          <p:cNvPr id="4" name="fjJhZ4DYh5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2276872"/>
            <a:ext cx="6528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Image result for continuous lin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384376" cy="47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91" y="764704"/>
            <a:ext cx="7024744" cy="1143000"/>
          </a:xfrm>
        </p:spPr>
        <p:txBody>
          <a:bodyPr/>
          <a:lstStyle/>
          <a:p>
            <a:r>
              <a:rPr lang="en-CA" dirty="0" smtClean="0"/>
              <a:t>Continuous Line</a:t>
            </a:r>
            <a:endParaRPr lang="en-CA" dirty="0"/>
          </a:p>
        </p:txBody>
      </p:sp>
      <p:sp>
        <p:nvSpPr>
          <p:cNvPr id="5" name="AutoShape 4" descr="Image result for continuous 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continuous line dra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Image result for continuous line draw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2" descr="Image result for continuous line draw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4" descr="Image result for continuous line draw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6" name="Picture 16" descr="Image result for continuous lin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85" y="2484665"/>
            <a:ext cx="3736856" cy="28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contour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25" y="1828780"/>
            <a:ext cx="40014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Contour Drawing</a:t>
            </a:r>
            <a:endParaRPr lang="en-CA" dirty="0"/>
          </a:p>
        </p:txBody>
      </p:sp>
      <p:pic>
        <p:nvPicPr>
          <p:cNvPr id="11266" name="Picture 2" descr="Image result for contour draw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3" y="2987425"/>
            <a:ext cx="34687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1143000"/>
          </a:xfrm>
        </p:spPr>
        <p:txBody>
          <a:bodyPr/>
          <a:lstStyle/>
          <a:p>
            <a:r>
              <a:rPr lang="en-CA" dirty="0" smtClean="0"/>
              <a:t>Shading</a:t>
            </a:r>
            <a:endParaRPr lang="en-CA" dirty="0"/>
          </a:p>
        </p:txBody>
      </p:sp>
      <p:pic>
        <p:nvPicPr>
          <p:cNvPr id="12290" name="Picture 2" descr="Image result for shading lif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89219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hading life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62295"/>
            <a:ext cx="3024336" cy="35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/>
              <a:t>Figure and Gesture </a:t>
            </a:r>
            <a:r>
              <a:rPr lang="en-CA" dirty="0" smtClean="0"/>
              <a:t>Drawing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>
                <a:hlinkClick r:id="rId2"/>
              </a:rPr>
              <a:t>http://artists.pixelovely.com/practice-tools/figure-drawing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1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5" y="1052736"/>
            <a:ext cx="7128910" cy="889168"/>
          </a:xfrm>
        </p:spPr>
        <p:txBody>
          <a:bodyPr/>
          <a:lstStyle/>
          <a:p>
            <a:pPr algn="ctr"/>
            <a:r>
              <a:rPr lang="en-CA" dirty="0" smtClean="0"/>
              <a:t>What is Life Drawing?</a:t>
            </a:r>
            <a:endParaRPr lang="en-CA" dirty="0"/>
          </a:p>
        </p:txBody>
      </p:sp>
      <p:pic>
        <p:nvPicPr>
          <p:cNvPr id="1026" name="Picture 2" descr="Image result for stick 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58007"/>
            <a:ext cx="3312368" cy="35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chelangelo figure draw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7" y="1772816"/>
            <a:ext cx="3312368" cy="24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5058" y="1456260"/>
            <a:ext cx="7128910" cy="889168"/>
          </a:xfrm>
        </p:spPr>
        <p:txBody>
          <a:bodyPr/>
          <a:lstStyle/>
          <a:p>
            <a:pPr algn="r"/>
            <a:r>
              <a:rPr lang="en-CA" dirty="0" smtClean="0"/>
              <a:t>Michelangelo</a:t>
            </a:r>
            <a:endParaRPr lang="en-CA" dirty="0"/>
          </a:p>
        </p:txBody>
      </p:sp>
      <p:pic>
        <p:nvPicPr>
          <p:cNvPr id="2052" name="Picture 4" descr="Image result for michelangelo figure draw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4682"/>
            <a:ext cx="3744416" cy="26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en-CA" dirty="0" smtClean="0"/>
              <a:t>Leonardo Da Vinci</a:t>
            </a:r>
            <a:endParaRPr lang="en-CA" dirty="0"/>
          </a:p>
        </p:txBody>
      </p:sp>
      <p:pic>
        <p:nvPicPr>
          <p:cNvPr id="3074" name="Picture 2" descr="Image result for da vinci figure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4248472" cy="35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a vinci figure draw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08" y="2179851"/>
            <a:ext cx="2601923" cy="36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Francis Bacon</a:t>
            </a:r>
            <a:endParaRPr lang="en-CA" dirty="0"/>
          </a:p>
        </p:txBody>
      </p:sp>
      <p:pic>
        <p:nvPicPr>
          <p:cNvPr id="4098" name="Picture 2" descr="Image result for francis baco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383437" cy="328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Cristina </a:t>
            </a:r>
            <a:r>
              <a:rPr lang="en-CA" dirty="0" err="1" smtClean="0"/>
              <a:t>Troufa</a:t>
            </a:r>
            <a:endParaRPr lang="en-CA" dirty="0"/>
          </a:p>
        </p:txBody>
      </p:sp>
      <p:pic>
        <p:nvPicPr>
          <p:cNvPr id="5122" name="Picture 2" descr="Image result for cristina troufa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544797"/>
            <a:ext cx="3888432" cy="33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ristina troufa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08312" cy="28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Foreshortening</a:t>
            </a:r>
            <a:endParaRPr lang="en-CA" dirty="0"/>
          </a:p>
        </p:txBody>
      </p:sp>
      <p:pic>
        <p:nvPicPr>
          <p:cNvPr id="6148" name="Picture 4" descr="Image result for foreshor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528392" cy="36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omic book foreshorten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4855092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Proportions</a:t>
            </a:r>
            <a:endParaRPr lang="en-CA" dirty="0"/>
          </a:p>
        </p:txBody>
      </p:sp>
      <p:pic>
        <p:nvPicPr>
          <p:cNvPr id="7170" name="Picture 2" descr="Image result for figure drawing 7 h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35635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igure drawing 7 he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240360" cy="31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024744" cy="1143000"/>
          </a:xfrm>
        </p:spPr>
        <p:txBody>
          <a:bodyPr/>
          <a:lstStyle/>
          <a:p>
            <a:r>
              <a:rPr lang="en-CA" dirty="0" smtClean="0"/>
              <a:t>Gesture Drawing</a:t>
            </a:r>
            <a:endParaRPr lang="en-CA" dirty="0"/>
          </a:p>
        </p:txBody>
      </p:sp>
      <p:pic>
        <p:nvPicPr>
          <p:cNvPr id="8194" name="Picture 2" descr="Image result for gesture draw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880320" cy="41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gesture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91891"/>
            <a:ext cx="460851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41</Words>
  <Application>Microsoft Office PowerPoint</Application>
  <PresentationFormat>On-screen Show (4:3)</PresentationFormat>
  <Paragraphs>17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Life Drawing</vt:lpstr>
      <vt:lpstr>What is Life Drawing?</vt:lpstr>
      <vt:lpstr>Michelangelo</vt:lpstr>
      <vt:lpstr>Leonardo Da Vinci</vt:lpstr>
      <vt:lpstr>Francis Bacon</vt:lpstr>
      <vt:lpstr>Cristina Troufa</vt:lpstr>
      <vt:lpstr>Foreshortening</vt:lpstr>
      <vt:lpstr>Proportions</vt:lpstr>
      <vt:lpstr>Gesture Drawing</vt:lpstr>
      <vt:lpstr>Blind Contour</vt:lpstr>
      <vt:lpstr>Blind Contour</vt:lpstr>
      <vt:lpstr>Continuous Line</vt:lpstr>
      <vt:lpstr>Contour Drawing</vt:lpstr>
      <vt:lpstr>Shading</vt:lpstr>
      <vt:lpstr>Figure and Gesture Drawing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Drawing</dc:title>
  <dc:creator>Sam Stewart</dc:creator>
  <cp:lastModifiedBy>Sam Stewart</cp:lastModifiedBy>
  <cp:revision>16</cp:revision>
  <dcterms:created xsi:type="dcterms:W3CDTF">2016-11-01T05:25:49Z</dcterms:created>
  <dcterms:modified xsi:type="dcterms:W3CDTF">2016-11-01T06:36:31Z</dcterms:modified>
</cp:coreProperties>
</file>